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57" r:id="rId3"/>
    <p:sldId id="258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72" y="-3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3568" y="908720"/>
            <a:ext cx="7704856" cy="1872208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ru-RU" sz="3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Номинация </a:t>
            </a: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  <a:b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«Педагог-методист»</a:t>
            </a:r>
            <a:b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Должность «________________________» 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259632" y="116632"/>
            <a:ext cx="6400800" cy="504056"/>
          </a:xfrm>
        </p:spPr>
        <p:txBody>
          <a:bodyPr>
            <a:normAutofit/>
          </a:bodyPr>
          <a:lstStyle/>
          <a:p>
            <a:r>
              <a:rPr lang="ru-RU" sz="2400" b="1" dirty="0" smtClean="0">
                <a:solidFill>
                  <a:srgbClr val="002060"/>
                </a:solidFill>
              </a:rPr>
              <a:t>«Методическая копилка по аттестации-2024»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4" name="Подзаголовок 2"/>
          <p:cNvSpPr>
            <a:spLocks noGrp="1"/>
          </p:cNvSpPr>
          <p:nvPr/>
        </p:nvSpPr>
        <p:spPr>
          <a:xfrm>
            <a:off x="3851920" y="3284984"/>
            <a:ext cx="4968552" cy="223224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ФИО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Должность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Место работы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Городской/муниципальный округ </a:t>
            </a:r>
            <a:endParaRPr lang="ru-RU" sz="2400" dirty="0">
              <a:solidFill>
                <a:schemeClr val="tx1"/>
              </a:solidFill>
            </a:endParaRPr>
          </a:p>
        </p:txBody>
      </p:sp>
      <p:sp>
        <p:nvSpPr>
          <p:cNvPr id="5" name="Подзаголовок 2"/>
          <p:cNvSpPr txBox="1">
            <a:spLocks/>
          </p:cNvSpPr>
          <p:nvPr/>
        </p:nvSpPr>
        <p:spPr>
          <a:xfrm>
            <a:off x="1412032" y="6021288"/>
            <a:ext cx="6400800" cy="5040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400" dirty="0" smtClean="0">
                <a:solidFill>
                  <a:schemeClr val="tx1"/>
                </a:solidFill>
              </a:rPr>
              <a:t>Пермь, 2024</a:t>
            </a:r>
            <a:endParaRPr lang="ru-RU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42005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0"/>
            <a:ext cx="8435280" cy="1368152"/>
          </a:xfrm>
        </p:spPr>
        <p:txBody>
          <a:bodyPr>
            <a:noAutofit/>
          </a:bodyPr>
          <a:lstStyle/>
          <a:p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Руководство </a:t>
            </a: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методическим объединением педагогических работников образовательной организации и активного участия в методической работе образовательной организации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556792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113963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301608" cy="1556792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Руководство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разработкой программно-методического сопровождения образовательного процесса, в том числе методического сопровождения реализации инновационных образовательных программ и проектов в образовательной организации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1916832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42896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224136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Методическая поддержка педагогических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работников образовательной организации при подготовке к участию </a:t>
            </a:r>
            <a:b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 профессиональных </a:t>
            </a:r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конкурсах</a:t>
            </a:r>
            <a:endParaRPr lang="ru-RU" sz="2400" b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88455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1008112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Участие в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методической поддержке (сопровождении) педагогических работников образовательной организации, направленной на их профессиональное развитие, преодоление профессиональных дефицитов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84082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323528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Передача опыта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 применению в образовательной организации авторских учебных и (или) учебно-методических разработок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1772816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4973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706090"/>
          </a:xfrm>
        </p:spPr>
        <p:txBody>
          <a:bodyPr>
            <a:normAutofit/>
          </a:bodyPr>
          <a:lstStyle/>
          <a:p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Краткий вывод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371852685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102</TotalTime>
  <Words>101</Words>
  <Application>Microsoft Office PowerPoint</Application>
  <PresentationFormat>Экран (4:3)</PresentationFormat>
  <Paragraphs>13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Тема Office</vt:lpstr>
      <vt:lpstr>Номинация 3 «Педагог-методист» Должность «________________________» </vt:lpstr>
      <vt:lpstr>Руководство методическим объединением педагогических работников образовательной организации и активного участия в методической работе образовательной организации</vt:lpstr>
      <vt:lpstr>Руководство разработкой программно-методического сопровождения образовательного процесса, в том числе методического сопровождения реализации инновационных образовательных программ и проектов в образовательной организации</vt:lpstr>
      <vt:lpstr>Методическая поддержка педагогических работников образовательной организации при подготовке к участию  в профессиональных конкурсах</vt:lpstr>
      <vt:lpstr>Участие в методической поддержке (сопровождении) педагогических работников образовательной организации, направленной на их профессиональное развитие, преодоление профессиональных дефицитов</vt:lpstr>
      <vt:lpstr>Передача опыта по применению в образовательной организации авторских учебных и (или) учебно-методических разработок</vt:lpstr>
      <vt:lpstr>Краткий вывод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Номинация 1. Первая квалификационная категория</dc:title>
  <dc:creator>Коротаева Татьяна Викторовна</dc:creator>
  <cp:lastModifiedBy>Коротаева Татьяна Викторовна</cp:lastModifiedBy>
  <cp:revision>25</cp:revision>
  <dcterms:created xsi:type="dcterms:W3CDTF">2024-01-30T12:54:14Z</dcterms:created>
  <dcterms:modified xsi:type="dcterms:W3CDTF">2024-02-27T06:27:40Z</dcterms:modified>
</cp:coreProperties>
</file>

<file path=docProps/thumbnail.jpeg>
</file>